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660"/>
  </p:normalViewPr>
  <p:slideViewPr>
    <p:cSldViewPr snapToGrid="0">
      <p:cViewPr>
        <p:scale>
          <a:sx n="100" d="100"/>
          <a:sy n="100" d="100"/>
        </p:scale>
        <p:origin x="990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>
                <a:effectLst/>
              </a:rPr>
              <a:t>Generative LSTM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By </a:t>
            </a:r>
            <a:r>
              <a:rPr lang="zh-TW" altLang="en-US" dirty="0" smtClean="0"/>
              <a:t>高強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775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53687"/>
          </a:xfrm>
        </p:spPr>
        <p:txBody>
          <a:bodyPr/>
          <a:lstStyle/>
          <a:p>
            <a:r>
              <a:rPr lang="en-US" altLang="zh-TW" dirty="0">
                <a:effectLst/>
              </a:rPr>
              <a:t>"GENERATIVE" ??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0" b="100000" l="156" r="100000">
                        <a14:foregroundMark x1="23167" y1="27224" x2="23167" y2="27224"/>
                        <a14:foregroundMark x1="21373" y1="53504" x2="21373" y2="53504"/>
                        <a14:foregroundMark x1="17473" y1="44474" x2="17473" y2="44474"/>
                        <a14:foregroundMark x1="3042" y1="5660" x2="43370" y2="38679"/>
                        <a14:foregroundMark x1="45242" y1="5121" x2="44774" y2="75067"/>
                        <a14:foregroundMark x1="35803" y1="29111" x2="37051" y2="79111"/>
                        <a14:foregroundMark x1="17785" y1="5930" x2="27613" y2="8625"/>
                        <a14:foregroundMark x1="38300" y1="34097" x2="39236" y2="56469"/>
                        <a14:foregroundMark x1="97426" y1="3774" x2="98986" y2="70620"/>
                        <a14:foregroundMark x1="98050" y1="4043" x2="98362" y2="7547"/>
                        <a14:foregroundMark x1="56474" y1="35445" x2="53822" y2="53235"/>
                        <a14:foregroundMark x1="98596" y1="23585" x2="98596" y2="23585"/>
                        <a14:foregroundMark x1="30577" y1="14555" x2="30577" y2="14555"/>
                        <a14:foregroundMark x1="31981" y1="3369" x2="31981" y2="3369"/>
                        <a14:foregroundMark x1="24415" y1="80863" x2="24415" y2="80863"/>
                        <a14:foregroundMark x1="19813" y1="82075" x2="19813" y2="82075"/>
                        <a14:foregroundMark x1="21451" y1="82075" x2="21451" y2="82075"/>
                        <a14:foregroundMark x1="22465" y1="81806" x2="22465" y2="81806"/>
                        <a14:foregroundMark x1="20593" y1="82075" x2="20593" y2="82075"/>
                        <a14:foregroundMark x1="21997" y1="82075" x2="21997" y2="82075"/>
                        <a14:foregroundMark x1="37285" y1="81806" x2="37285" y2="81806"/>
                        <a14:foregroundMark x1="17629" y1="67520" x2="17629" y2="675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592" y="1363287"/>
            <a:ext cx="8645640" cy="5003952"/>
          </a:xfrm>
        </p:spPr>
      </p:pic>
      <p:sp>
        <p:nvSpPr>
          <p:cNvPr id="5" name="文字方塊 4"/>
          <p:cNvSpPr txBox="1"/>
          <p:nvPr/>
        </p:nvSpPr>
        <p:spPr>
          <a:xfrm>
            <a:off x="3167149" y="5769033"/>
            <a:ext cx="1571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Real Images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7326284" y="5769033"/>
            <a:ext cx="265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Generated Images</a:t>
            </a:r>
          </a:p>
        </p:txBody>
      </p:sp>
    </p:spTree>
    <p:extLst>
      <p:ext uri="{BB962C8B-B14F-4D97-AF65-F5344CB8AC3E}">
        <p14:creationId xmlns:p14="http://schemas.microsoft.com/office/powerpoint/2010/main" val="3081623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3001" y="1224742"/>
            <a:ext cx="9905998" cy="3438698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i="1" dirty="0">
                <a:effectLst/>
              </a:rPr>
              <a:t>"What I cannot create, </a:t>
            </a:r>
            <a:r>
              <a:rPr lang="en-US" altLang="zh-TW" sz="4000" dirty="0"/>
              <a:t/>
            </a:r>
            <a:br>
              <a:rPr lang="en-US" altLang="zh-TW" sz="4000" dirty="0"/>
            </a:br>
            <a:r>
              <a:rPr lang="en-US" altLang="zh-TW" sz="4000" i="1" dirty="0">
                <a:effectLst/>
              </a:rPr>
              <a:t>I don't understand."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830589" y="4771505"/>
            <a:ext cx="3216822" cy="1019695"/>
          </a:xfrm>
        </p:spPr>
        <p:txBody>
          <a:bodyPr/>
          <a:lstStyle/>
          <a:p>
            <a:r>
              <a:rPr lang="en-US" altLang="zh-TW" cap="all" dirty="0">
                <a:effectLst/>
              </a:rPr>
              <a:t>RICHARD FEYNMAN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75121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DCGAN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376" y="2667000"/>
            <a:ext cx="7792074" cy="3124200"/>
          </a:xfrm>
        </p:spPr>
      </p:pic>
      <p:sp>
        <p:nvSpPr>
          <p:cNvPr id="4" name="矩形 3"/>
          <p:cNvSpPr/>
          <p:nvPr/>
        </p:nvSpPr>
        <p:spPr>
          <a:xfrm>
            <a:off x="3171824" y="1362045"/>
            <a:ext cx="82962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i="1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</a:rPr>
              <a:t>(DEEP </a:t>
            </a:r>
            <a:r>
              <a:rPr lang="en-US" altLang="zh-TW" sz="2000" i="1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</a:rPr>
              <a:t>CONVOLUTIONAL GENERATIVE ADVERSARIAL NETWORKS)</a:t>
            </a:r>
            <a:endParaRPr lang="zh-TW" altLang="en-US" sz="2000" i="1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98985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85850"/>
          </a:xfrm>
        </p:spPr>
        <p:txBody>
          <a:bodyPr/>
          <a:lstStyle/>
          <a:p>
            <a:r>
              <a:rPr lang="en-US" altLang="zh-TW" dirty="0">
                <a:effectLst/>
              </a:rPr>
              <a:t>TRAINING A GENERATIVE MODEL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275" y="1870633"/>
            <a:ext cx="8613774" cy="3726334"/>
          </a:xfrm>
        </p:spPr>
      </p:pic>
      <p:sp>
        <p:nvSpPr>
          <p:cNvPr id="5" name="矩形 4"/>
          <p:cNvSpPr/>
          <p:nvPr/>
        </p:nvSpPr>
        <p:spPr>
          <a:xfrm>
            <a:off x="1989137" y="5772150"/>
            <a:ext cx="82105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The </a:t>
            </a:r>
            <a:r>
              <a:rPr lang="en-US" altLang="zh-TW" dirty="0"/>
              <a:t>discriminator is trying to distinguish real images from fake images and the generator is trying to create images that make the discriminator think they are real.</a:t>
            </a:r>
            <a:endParaRPr lang="zh-TW" altLang="en-US" sz="2000" cap="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32834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90575"/>
          </a:xfrm>
        </p:spPr>
        <p:txBody>
          <a:bodyPr/>
          <a:lstStyle/>
          <a:p>
            <a:r>
              <a:rPr lang="en-US" altLang="zh-TW" dirty="0" smtClean="0"/>
              <a:t>Apply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586" y="1757362"/>
            <a:ext cx="885825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60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90575"/>
          </a:xfrm>
        </p:spPr>
        <p:txBody>
          <a:bodyPr/>
          <a:lstStyle/>
          <a:p>
            <a:r>
              <a:rPr lang="en-US" altLang="zh-TW" dirty="0" smtClean="0"/>
              <a:t>Apply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3918" y="1683239"/>
            <a:ext cx="9384082" cy="404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614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762125"/>
          </a:xfrm>
        </p:spPr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41413" y="1981200"/>
            <a:ext cx="9905998" cy="2190750"/>
          </a:xfrm>
        </p:spPr>
        <p:txBody>
          <a:bodyPr>
            <a:normAutofit/>
          </a:bodyPr>
          <a:lstStyle/>
          <a:p>
            <a:r>
              <a:rPr lang="en-US" altLang="zh-TW" dirty="0"/>
              <a:t>[1] https://blog.openai.com/generative-models/#contributions</a:t>
            </a:r>
            <a:endParaRPr lang="en-US" altLang="zh-TW" dirty="0" smtClean="0"/>
          </a:p>
          <a:p>
            <a:r>
              <a:rPr lang="en-US" altLang="zh-TW" dirty="0" smtClean="0"/>
              <a:t>[</a:t>
            </a:r>
            <a:r>
              <a:rPr lang="en-US" altLang="zh-TW" dirty="0"/>
              <a:t>2] http://www.cs.toronto.edu/~</a:t>
            </a:r>
            <a:r>
              <a:rPr lang="en-US" altLang="zh-TW" dirty="0" smtClean="0"/>
              <a:t>slwang/generative_model.pdf</a:t>
            </a:r>
          </a:p>
          <a:p>
            <a:r>
              <a:rPr lang="en-US" altLang="zh-TW" dirty="0" smtClean="0"/>
              <a:t>[</a:t>
            </a:r>
            <a:r>
              <a:rPr lang="en-US" altLang="zh-TW" dirty="0"/>
              <a:t>3] </a:t>
            </a:r>
            <a:r>
              <a:rPr lang="en-US" altLang="zh-TW" dirty="0" err="1"/>
              <a:t>Kingma</a:t>
            </a:r>
            <a:r>
              <a:rPr lang="en-US" altLang="zh-TW" dirty="0"/>
              <a:t>, </a:t>
            </a:r>
            <a:r>
              <a:rPr lang="en-US" altLang="zh-TW" dirty="0" err="1"/>
              <a:t>Diederik</a:t>
            </a:r>
            <a:r>
              <a:rPr lang="en-US" altLang="zh-TW" dirty="0"/>
              <a:t> P., and Max Welling. "Auto-encoding </a:t>
            </a:r>
            <a:r>
              <a:rPr lang="en-US" altLang="zh-TW" dirty="0" err="1"/>
              <a:t>variational</a:t>
            </a:r>
            <a:r>
              <a:rPr lang="en-US" altLang="zh-TW" dirty="0"/>
              <a:t> </a:t>
            </a:r>
            <a:r>
              <a:rPr lang="en-US" altLang="zh-TW" dirty="0" err="1"/>
              <a:t>bayes</a:t>
            </a:r>
            <a:r>
              <a:rPr lang="en-US" altLang="zh-TW" dirty="0"/>
              <a:t>." </a:t>
            </a:r>
            <a:r>
              <a:rPr lang="en-US" altLang="zh-TW" dirty="0" err="1"/>
              <a:t>arXiv</a:t>
            </a:r>
            <a:r>
              <a:rPr lang="en-US" altLang="zh-TW" dirty="0"/>
              <a:t> </a:t>
            </a:r>
            <a:r>
              <a:rPr lang="en-US" altLang="zh-TW" dirty="0"/>
              <a:t>preprint arXiv:1312.6114 (2013). 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062885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網狀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TM03457485[[fn=網線]]</Template>
  <TotalTime>28</TotalTime>
  <Words>102</Words>
  <Application>Microsoft Office PowerPoint</Application>
  <PresentationFormat>寬螢幕</PresentationFormat>
  <Paragraphs>17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2" baseType="lpstr">
      <vt:lpstr>新細明體</vt:lpstr>
      <vt:lpstr>Arial</vt:lpstr>
      <vt:lpstr>Century Gothic</vt:lpstr>
      <vt:lpstr>網狀</vt:lpstr>
      <vt:lpstr>Generative LSTM</vt:lpstr>
      <vt:lpstr>"GENERATIVE" ??</vt:lpstr>
      <vt:lpstr>"What I cannot create,  I don't understand."</vt:lpstr>
      <vt:lpstr>DCGAN</vt:lpstr>
      <vt:lpstr>TRAINING A GENERATIVE MODEL</vt:lpstr>
      <vt:lpstr>Apply</vt:lpstr>
      <vt:lpstr>Apply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LSTM</dc:title>
  <dc:creator>高強</dc:creator>
  <cp:lastModifiedBy>高強</cp:lastModifiedBy>
  <cp:revision>6</cp:revision>
  <dcterms:created xsi:type="dcterms:W3CDTF">2017-11-16T10:05:19Z</dcterms:created>
  <dcterms:modified xsi:type="dcterms:W3CDTF">2017-11-16T10:33:36Z</dcterms:modified>
</cp:coreProperties>
</file>